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6" r:id="rId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3238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234"/>
    <p:restoredTop sz="96359"/>
  </p:normalViewPr>
  <p:slideViewPr>
    <p:cSldViewPr snapToGrid="0" snapToObjects="1" showGuides="1">
      <p:cViewPr>
        <p:scale>
          <a:sx n="75" d="100"/>
          <a:sy n="75" d="100"/>
        </p:scale>
        <p:origin x="566" y="15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9BB12-59AC-43A1-87FD-C32B61F74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839BF-57A9-4531-BA2C-FAD86B0A4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F6084-6D5E-4E73-A672-0ADF10A03EDB}" type="datetimeFigureOut">
              <a:rPr lang="en-DE" smtClean="0"/>
              <a:t>08/14/2023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D6FB3-629D-4CFC-96C2-B6E9DA743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F627C-FC92-4B92-BFDE-E21EF6159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00C8-34AF-4F6E-816A-69DF22E83B2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490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B0CBE2CD-7658-244A-B794-995A90FEB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" y="554038"/>
            <a:ext cx="2881313" cy="67403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>
                <a:solidFill>
                  <a:srgbClr val="006699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Put Here the Title of Your Poster and Adjust the Font Size if Needed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B6689AAD-558C-A94D-9FEA-5F42A22138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" y="1250904"/>
            <a:ext cx="2881313" cy="203134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List of authors and co-authors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F960BF3F-086B-B943-8BC4-94A02C168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875" y="1460562"/>
            <a:ext cx="2881313" cy="20313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institutions/organizations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9B659BDA-5A50-ED47-9D4F-B1FC4F1EDF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875" y="2138215"/>
            <a:ext cx="2881313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006699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INTRODUCTION or ABSTRACT (click to edit)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1468222F-B9ED-8947-8198-8135C26582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875" y="2321718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81730A90-CCC4-5749-AC0D-3734DB701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875" y="3049723"/>
            <a:ext cx="2881313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OBJECTIVES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470BA959-725A-9D43-BF4C-5572C88320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874" y="3237775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609088F9-22F8-114A-B2FD-83DD55963352}"/>
              </a:ext>
            </a:extLst>
          </p:cNvPr>
          <p:cNvCxnSpPr>
            <a:cxnSpLocks/>
          </p:cNvCxnSpPr>
          <p:nvPr userDrawn="1"/>
        </p:nvCxnSpPr>
        <p:spPr>
          <a:xfrm>
            <a:off x="3078853" y="187486"/>
            <a:ext cx="0" cy="5333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C16D464A-8731-6E4F-87A1-502A0D2D13FE}"/>
              </a:ext>
            </a:extLst>
          </p:cNvPr>
          <p:cNvCxnSpPr>
            <a:cxnSpLocks/>
          </p:cNvCxnSpPr>
          <p:nvPr userDrawn="1"/>
        </p:nvCxnSpPr>
        <p:spPr>
          <a:xfrm>
            <a:off x="6012656" y="187486"/>
            <a:ext cx="2640" cy="5331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0ACCD1CE-29F7-BB40-99BE-C893148170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2874" y="3773179"/>
            <a:ext cx="2881313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METHODOLOGY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F2383BE4-D890-6C4F-9079-2999EE521D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873" y="3961231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74" name="Text Placeholder 17">
            <a:extLst>
              <a:ext uri="{FF2B5EF4-FFF2-40B4-BE49-F238E27FC236}">
                <a16:creationId xmlns:a16="http://schemas.microsoft.com/office/drawing/2014/main" id="{E2364A2B-5320-B845-8AD5-AE30D17BA7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35892" y="182483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E0F51DCA-3FD9-F64C-9376-132AA743F9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35891" y="370535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8" name="Text Placeholder 17">
            <a:extLst>
              <a:ext uri="{FF2B5EF4-FFF2-40B4-BE49-F238E27FC236}">
                <a16:creationId xmlns:a16="http://schemas.microsoft.com/office/drawing/2014/main" id="{B7297EA1-5F3D-EA43-B978-D60C5A2E64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34361" y="3773179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DISCUSSIONS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EFEB45C0-6507-7145-AC87-DB32904566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34360" y="3961231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51C56E52-D116-544A-868C-BAF83D0C8C5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56672" y="182483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(click to edit) 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153DD18A-6D23-A747-890F-ABF715D9E11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56671" y="370535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82" name="Text Placeholder 17">
            <a:extLst>
              <a:ext uri="{FF2B5EF4-FFF2-40B4-BE49-F238E27FC236}">
                <a16:creationId xmlns:a16="http://schemas.microsoft.com/office/drawing/2014/main" id="{B891064D-AF0B-A546-8503-4B23A2B10D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54769" y="3773179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ACKNOWLEDGEMENTS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89E17066-9128-DE4B-922D-7AEA516FB1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54768" y="3961231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54BEA973-5181-F644-B9AD-9EB544702F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0502" y="1685338"/>
            <a:ext cx="2881313" cy="20313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e-mail addresses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92E9CEA-3F20-4446-B7F7-97CB07F1D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93" y="69038"/>
            <a:ext cx="648209" cy="49178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F5EAA68-62D6-4123-8CEB-7BF81F8D8A45}"/>
              </a:ext>
            </a:extLst>
          </p:cNvPr>
          <p:cNvSpPr txBox="1"/>
          <p:nvPr userDrawn="1"/>
        </p:nvSpPr>
        <p:spPr>
          <a:xfrm>
            <a:off x="643437" y="69038"/>
            <a:ext cx="22224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699"/>
                </a:solidFill>
                <a:latin typeface="+mn-lt"/>
                <a:cs typeface="Arial" panose="020B0604020202020204" pitchFamily="34" charset="0"/>
              </a:rPr>
              <a:t>IEEE IDAACS 2023</a:t>
            </a:r>
            <a:br>
              <a:rPr lang="en-US" sz="1400" b="1" dirty="0">
                <a:solidFill>
                  <a:srgbClr val="0066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7-9 September 2023, Dortmund, Germany</a:t>
            </a:r>
            <a:endParaRPr lang="en-US" sz="1400" b="1" dirty="0">
              <a:solidFill>
                <a:srgbClr val="006699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5" name="Grafik 5" descr="Ein Bild, das Drachen, fliegend, farbig, Laser enthält.&#10;&#10;Automatisch generierte Beschreibung">
            <a:extLst>
              <a:ext uri="{FF2B5EF4-FFF2-40B4-BE49-F238E27FC236}">
                <a16:creationId xmlns:a16="http://schemas.microsoft.com/office/drawing/2014/main" id="{2BB37425-3CA2-4ADF-A5AB-3BB643196F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"/>
          <a:stretch/>
        </p:blipFill>
        <p:spPr bwMode="auto">
          <a:xfrm>
            <a:off x="8486178" y="4932935"/>
            <a:ext cx="532571" cy="3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rafik 8">
            <a:extLst>
              <a:ext uri="{FF2B5EF4-FFF2-40B4-BE49-F238E27FC236}">
                <a16:creationId xmlns:a16="http://schemas.microsoft.com/office/drawing/2014/main" id="{E8DA69D7-8A34-489C-9ABC-9D62002F11C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t="18439" r="5014" b="20935"/>
          <a:stretch/>
        </p:blipFill>
        <p:spPr bwMode="auto">
          <a:xfrm>
            <a:off x="7652708" y="4960020"/>
            <a:ext cx="523403" cy="26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fik 11">
            <a:extLst>
              <a:ext uri="{FF2B5EF4-FFF2-40B4-BE49-F238E27FC236}">
                <a16:creationId xmlns:a16="http://schemas.microsoft.com/office/drawing/2014/main" id="{F2047C8E-B49F-482A-AC8E-2FE3C9A6C3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0" b="19536"/>
          <a:stretch/>
        </p:blipFill>
        <p:spPr bwMode="auto">
          <a:xfrm>
            <a:off x="8486178" y="5313930"/>
            <a:ext cx="518956" cy="3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DFE4DF5-A97D-4DB6-887B-A6C1A49602B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01123" y="4962170"/>
            <a:ext cx="260043" cy="2609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59573AB-B0FA-442A-9F7D-E1DAEA56FC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52708" y="5278833"/>
            <a:ext cx="786574" cy="3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07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0" userDrawn="1">
          <p15:clr>
            <a:srgbClr val="FBAE40"/>
          </p15:clr>
        </p15:guide>
        <p15:guide id="3" pos="1973" userDrawn="1">
          <p15:clr>
            <a:srgbClr val="FBAE40"/>
          </p15:clr>
        </p15:guide>
        <p15:guide id="4" pos="3765" userDrawn="1">
          <p15:clr>
            <a:srgbClr val="FBAE40"/>
          </p15:clr>
        </p15:guide>
        <p15:guide id="5" pos="3810" userDrawn="1">
          <p15:clr>
            <a:srgbClr val="FBAE40"/>
          </p15:clr>
        </p15:guide>
        <p15:guide id="6" pos="5602" userDrawn="1">
          <p15:clr>
            <a:srgbClr val="FBAE40"/>
          </p15:clr>
        </p15:guide>
        <p15:guide id="7" orient="horz" pos="349" userDrawn="1">
          <p15:clr>
            <a:srgbClr val="FBAE40"/>
          </p15:clr>
        </p15:guide>
        <p15:guide id="8" orient="horz" pos="3478" userDrawn="1">
          <p15:clr>
            <a:srgbClr val="FBAE40"/>
          </p15:clr>
        </p15:guide>
        <p15:guide id="9" pos="190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8D96F2-90AE-0266-E1A5-399D905398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A2BA98-8CE5-1B20-3E59-46702252C4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C57B03-4F59-1603-4D78-CCD1A6F99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226CD-87DC-7E49-0F54-BF3EF72A7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71D0679-B096-B6F1-F726-93A6C14DE6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DBF8FE-4865-8396-9FC6-89BD4D6315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00B13A7-51EF-02E1-220E-31C3F11255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EA5AD25-D6AA-68F2-5ACB-16A418CC3D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848E42B-4E0B-8575-33A7-66980DB0AD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21008E3-803A-4BF5-5EF5-043025AD337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0E9F135-B586-C7C7-97A4-22A91A10FC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C03545C-1CFD-6F1A-7A92-13B76D1339F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64DE3C-B630-E2D8-CC86-51DA7DFDA1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569C24A-8735-CFAB-607A-1B0B1A5AE8B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CFD2CFE-EC0D-471D-A15C-B3F0CAD9A7D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D155251-D708-3739-910C-B450F7F6E16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59001A5-5441-2F29-6FC2-E293412D4BA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13EBAB6-83ED-2E49-AFB9-80008605EA9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57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0</Words>
  <Application>Microsoft Office PowerPoint</Application>
  <PresentationFormat>On-screen Show (16:10)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Smukal</dc:creator>
  <cp:lastModifiedBy>Anna Badasian</cp:lastModifiedBy>
  <cp:revision>29</cp:revision>
  <dcterms:created xsi:type="dcterms:W3CDTF">2021-02-25T18:00:09Z</dcterms:created>
  <dcterms:modified xsi:type="dcterms:W3CDTF">2023-08-14T16:29:30Z</dcterms:modified>
</cp:coreProperties>
</file>