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10.crdownload" ContentType="image/png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61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23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5266" autoAdjust="0"/>
    <p:restoredTop sz="94660"/>
  </p:normalViewPr>
  <p:slideViewPr>
    <p:cSldViewPr snapToGrid="0">
      <p:cViewPr>
        <p:scale>
          <a:sx n="75" d="100"/>
          <a:sy n="75" d="100"/>
        </p:scale>
        <p:origin x="496" y="5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1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6B9FF0-A056-4154-BAFE-25CA2F4698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81115-F2C7-4F73-968A-1990888CCE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0FC0-DEE8-46CC-A8FB-A8C2D76714A9}" type="datetimeFigureOut">
              <a:rPr lang="en-DE" smtClean="0"/>
              <a:t>08/15/2023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B30AA-0E8F-4265-8E3A-CD2490917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A2DA9-4FEA-4ECD-8120-4BDF17BA02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9B95A-173F-4424-9069-22DD4AC03DB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6338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B12A-BD52-4D73-A838-ACD187B3FA0D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7A0D4-35B3-479D-9044-6810393B0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34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crdownload"/><Relationship Id="rId5" Type="http://schemas.openxmlformats.org/officeDocument/2006/relationships/image" Target="../media/image4.jpeg"/><Relationship Id="rId10" Type="http://schemas.openxmlformats.org/officeDocument/2006/relationships/image" Target="../media/image9.crdownload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2.jpg"/><Relationship Id="rId5" Type="http://schemas.openxmlformats.org/officeDocument/2006/relationships/image" Target="../media/image5.jpg"/><Relationship Id="rId10" Type="http://schemas.openxmlformats.org/officeDocument/2006/relationships/image" Target="../media/image10.crdownload"/><Relationship Id="rId4" Type="http://schemas.openxmlformats.org/officeDocument/2006/relationships/image" Target="../media/image4.jpeg"/><Relationship Id="rId9" Type="http://schemas.openxmlformats.org/officeDocument/2006/relationships/image" Target="../media/image9.crdownload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2.jpg"/><Relationship Id="rId5" Type="http://schemas.openxmlformats.org/officeDocument/2006/relationships/image" Target="../media/image5.jpg"/><Relationship Id="rId10" Type="http://schemas.openxmlformats.org/officeDocument/2006/relationships/image" Target="../media/image10.crdownload"/><Relationship Id="rId4" Type="http://schemas.openxmlformats.org/officeDocument/2006/relationships/image" Target="../media/image4.jpeg"/><Relationship Id="rId9" Type="http://schemas.openxmlformats.org/officeDocument/2006/relationships/image" Target="../media/image9.crdownload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crdownload"/><Relationship Id="rId5" Type="http://schemas.openxmlformats.org/officeDocument/2006/relationships/image" Target="../media/image4.jpeg"/><Relationship Id="rId10" Type="http://schemas.openxmlformats.org/officeDocument/2006/relationships/image" Target="../media/image9.crdownload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crdownload"/><Relationship Id="rId5" Type="http://schemas.openxmlformats.org/officeDocument/2006/relationships/image" Target="../media/image4.jpeg"/><Relationship Id="rId10" Type="http://schemas.openxmlformats.org/officeDocument/2006/relationships/image" Target="../media/image9.crdownload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crdownload"/><Relationship Id="rId5" Type="http://schemas.openxmlformats.org/officeDocument/2006/relationships/image" Target="../media/image4.jpeg"/><Relationship Id="rId10" Type="http://schemas.openxmlformats.org/officeDocument/2006/relationships/image" Target="../media/image9.crdownload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21A95-536A-4F5D-AD85-FF4049440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64" y="1869581"/>
            <a:ext cx="7143135" cy="1230005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Put Here the Title of Your Presentation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6886B-621F-44A1-AAAE-1347FC8818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4863" y="3314247"/>
            <a:ext cx="7143135" cy="93251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name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61BB6-1683-4E24-ABDA-21F5D50E5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9" y="1877512"/>
            <a:ext cx="3122870" cy="236924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B91FA4A-6A51-48F9-B244-1E2E91DDDC2F}"/>
              </a:ext>
            </a:extLst>
          </p:cNvPr>
          <p:cNvGrpSpPr/>
          <p:nvPr userDrawn="1"/>
        </p:nvGrpSpPr>
        <p:grpSpPr>
          <a:xfrm>
            <a:off x="364692" y="6188626"/>
            <a:ext cx="9945100" cy="611008"/>
            <a:chOff x="1248344" y="6216889"/>
            <a:chExt cx="9945100" cy="6110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CF8C64-F286-468D-809F-FE186FA12063}"/>
                </a:ext>
              </a:extLst>
            </p:cNvPr>
            <p:cNvGrpSpPr/>
            <p:nvPr userDrawn="1"/>
          </p:nvGrpSpPr>
          <p:grpSpPr>
            <a:xfrm>
              <a:off x="1248344" y="6216889"/>
              <a:ext cx="4671605" cy="611008"/>
              <a:chOff x="7396625" y="6240200"/>
              <a:chExt cx="4671605" cy="611008"/>
            </a:xfrm>
          </p:grpSpPr>
          <p:pic>
            <p:nvPicPr>
              <p:cNvPr id="26" name="Grafik 5" descr="Ein Bild, das Drachen, fliegend, farbig, Laser enthält.&#10;&#10;Automatisch generierte Beschreibung">
                <a:extLst>
                  <a:ext uri="{FF2B5EF4-FFF2-40B4-BE49-F238E27FC236}">
                    <a16:creationId xmlns:a16="http://schemas.microsoft.com/office/drawing/2014/main" id="{6CBFECC4-DFCB-484D-A237-EBDC2561AB9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49"/>
              <a:stretch/>
            </p:blipFill>
            <p:spPr bwMode="auto">
              <a:xfrm>
                <a:off x="8905348" y="6295248"/>
                <a:ext cx="835304" cy="500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Grafik 8">
                <a:extLst>
                  <a:ext uri="{FF2B5EF4-FFF2-40B4-BE49-F238E27FC236}">
                    <a16:creationId xmlns:a16="http://schemas.microsoft.com/office/drawing/2014/main" id="{79E79229-8C70-4A1D-B2CB-504C203F3B2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08" t="18439" r="5014" b="20935"/>
              <a:stretch/>
            </p:blipFill>
            <p:spPr bwMode="auto">
              <a:xfrm>
                <a:off x="7396625" y="6337729"/>
                <a:ext cx="820924" cy="415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Grafik 11">
                <a:extLst>
                  <a:ext uri="{FF2B5EF4-FFF2-40B4-BE49-F238E27FC236}">
                    <a16:creationId xmlns:a16="http://schemas.microsoft.com/office/drawing/2014/main" id="{4DBA79BE-95D6-4B36-ADE4-7E695545AF0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20" b="19536"/>
              <a:stretch/>
            </p:blipFill>
            <p:spPr bwMode="auto">
              <a:xfrm>
                <a:off x="11254280" y="6295248"/>
                <a:ext cx="813950" cy="500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4951538-3145-4655-8CBD-F8FA3498D6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8357518" y="6341101"/>
                <a:ext cx="407861" cy="409207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344AB2F-2B77-46B2-8275-7B2BB62D57B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9880621" y="6240200"/>
                <a:ext cx="1233691" cy="611008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6D18BA2-1E46-47DA-9DEA-8E399A6A7D66}"/>
                </a:ext>
              </a:extLst>
            </p:cNvPr>
            <p:cNvGrpSpPr/>
            <p:nvPr userDrawn="1"/>
          </p:nvGrpSpPr>
          <p:grpSpPr>
            <a:xfrm>
              <a:off x="6066500" y="6245105"/>
              <a:ext cx="5126944" cy="554577"/>
              <a:chOff x="6905399" y="6291245"/>
              <a:chExt cx="5126944" cy="55457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79F49E8-8799-40F2-B0D4-9D1B316D0B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8009" y="6408007"/>
                <a:ext cx="759157" cy="32105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2CB350C-1D87-4FFB-81C8-99ACAB4C027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5399" y="6413465"/>
                <a:ext cx="1346059" cy="310137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42E3CD0-43DD-4B89-B6D7-121495B9FD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92971" y="6291245"/>
                <a:ext cx="1139372" cy="55457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7B69819-DCEE-4BDC-816D-224DA819C09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3717" y="6338834"/>
                <a:ext cx="1442702" cy="459399"/>
              </a:xfrm>
              <a:prstGeom prst="rect">
                <a:avLst/>
              </a:prstGeom>
            </p:spPr>
          </p:pic>
        </p:grpSp>
      </p:grpSp>
      <p:pic>
        <p:nvPicPr>
          <p:cNvPr id="12" name="Picture 11" descr="A tall tower in a city&#10;&#10;Description automatically generated">
            <a:extLst>
              <a:ext uri="{FF2B5EF4-FFF2-40B4-BE49-F238E27FC236}">
                <a16:creationId xmlns:a16="http://schemas.microsoft.com/office/drawing/2014/main" id="{7277F1A2-8306-5181-DE19-DDEA05B8C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5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D6FE1-2E53-4C18-9AE3-D484B1982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10515600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1901-9A22-4AD6-BB13-7C90141826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14357"/>
            <a:ext cx="10515600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D49D-DFC0-45F9-95B0-715BA256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077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2D1AF0-384A-40C8-AC9A-FD85E6E5C833}" type="datetime1">
              <a:rPr lang="en-GB" smtClean="0"/>
              <a:t>15/08/2023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D67D6-5A88-4E5B-9966-F9087AE0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628" y="6356350"/>
            <a:ext cx="8161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7010A4-4A34-49DB-AF7D-3CE2AAEA4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7867CE04-41C8-494A-BA6D-DF638A5D0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algn="ctr"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055F29-707A-47B7-80E5-1F2E0283BADC}"/>
              </a:ext>
            </a:extLst>
          </p:cNvPr>
          <p:cNvGrpSpPr/>
          <p:nvPr userDrawn="1"/>
        </p:nvGrpSpPr>
        <p:grpSpPr>
          <a:xfrm>
            <a:off x="1543663" y="74437"/>
            <a:ext cx="4671605" cy="611008"/>
            <a:chOff x="7396625" y="6240200"/>
            <a:chExt cx="4671605" cy="611008"/>
          </a:xfrm>
        </p:grpSpPr>
        <p:pic>
          <p:nvPicPr>
            <p:cNvPr id="26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3C373919-9613-4785-BF68-74BE7D867C3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9"/>
            <a:stretch/>
          </p:blipFill>
          <p:spPr bwMode="auto">
            <a:xfrm>
              <a:off x="8905348" y="6295248"/>
              <a:ext cx="835304" cy="50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Grafik 8">
              <a:extLst>
                <a:ext uri="{FF2B5EF4-FFF2-40B4-BE49-F238E27FC236}">
                  <a16:creationId xmlns:a16="http://schemas.microsoft.com/office/drawing/2014/main" id="{F5550CD2-7960-4402-A4C0-8C1DF06E844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8" t="18439" r="5014" b="20935"/>
            <a:stretch/>
          </p:blipFill>
          <p:spPr bwMode="auto">
            <a:xfrm>
              <a:off x="7396625" y="6337729"/>
              <a:ext cx="820924" cy="415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Grafik 11">
              <a:extLst>
                <a:ext uri="{FF2B5EF4-FFF2-40B4-BE49-F238E27FC236}">
                  <a16:creationId xmlns:a16="http://schemas.microsoft.com/office/drawing/2014/main" id="{7C6A5F68-A19D-4A8F-B023-764FB96CBD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20" b="19536"/>
            <a:stretch/>
          </p:blipFill>
          <p:spPr bwMode="auto">
            <a:xfrm>
              <a:off x="11254280" y="6295248"/>
              <a:ext cx="813950" cy="50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C5F9680-E1DC-4CCA-92CB-7FCA4A8004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357518" y="6341101"/>
              <a:ext cx="407861" cy="40920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5A1F1B0-DF77-47E9-9445-9DBB36993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880621" y="6240200"/>
              <a:ext cx="1233691" cy="611008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7AC7D9-D615-412E-9789-73B89CEA0FE1}"/>
              </a:ext>
            </a:extLst>
          </p:cNvPr>
          <p:cNvGrpSpPr/>
          <p:nvPr userDrawn="1"/>
        </p:nvGrpSpPr>
        <p:grpSpPr>
          <a:xfrm>
            <a:off x="6355236" y="102653"/>
            <a:ext cx="4948246" cy="554577"/>
            <a:chOff x="6905399" y="6291244"/>
            <a:chExt cx="4948246" cy="55457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F91E17F-CF2A-410C-B32A-01AF830244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443" y="6408006"/>
              <a:ext cx="759157" cy="32105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C8A2CB3-0ED6-458C-AD11-DC7D73AC4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399" y="6413464"/>
              <a:ext cx="1346059" cy="31013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BA4B1F8-A1BE-4674-AD16-E346F209E8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4273" y="6291244"/>
              <a:ext cx="1139372" cy="55457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1B9B51A-D6DE-4582-9141-ED62DDFAE5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585" y="6338833"/>
              <a:ext cx="1442702" cy="45939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5BFCB0B-D49A-4CA4-A072-A59AC260C97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" y="16234"/>
            <a:ext cx="942804" cy="715283"/>
          </a:xfrm>
          <a:prstGeom prst="rect">
            <a:avLst/>
          </a:prstGeom>
        </p:spPr>
      </p:pic>
      <p:pic>
        <p:nvPicPr>
          <p:cNvPr id="7" name="Picture 6" descr="A tall tower in a city&#10;&#10;Description automatically generated">
            <a:extLst>
              <a:ext uri="{FF2B5EF4-FFF2-40B4-BE49-F238E27FC236}">
                <a16:creationId xmlns:a16="http://schemas.microsoft.com/office/drawing/2014/main" id="{B65207CB-4C34-3430-257B-D081CBB45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3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a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F512C-4093-4EE6-AE7A-3CBC7BD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1299" cy="365125"/>
          </a:xfrm>
        </p:spPr>
        <p:txBody>
          <a:bodyPr/>
          <a:lstStyle/>
          <a:p>
            <a:fld id="{10D9F432-38A6-4C32-83B6-AABB457419AF}" type="datetime1">
              <a:rPr lang="en-GB" smtClean="0"/>
              <a:t>15/08/2023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7F55F-6F87-480A-BCE1-A824C92E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9626" y="6356350"/>
            <a:ext cx="1074174" cy="365125"/>
          </a:xfrm>
        </p:spPr>
        <p:txBody>
          <a:bodyPr/>
          <a:lstStyle/>
          <a:p>
            <a:fld id="{6F7010A4-4A34-49DB-AF7D-3CE2AAEA4451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96A6EE-82D3-6C47-8E56-B425EF6A7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10515600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0C3B9DA-6991-2C4A-90C3-CC196094566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519981"/>
            <a:ext cx="5181600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54F6EB9-F664-664D-A729-2530D1D8211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78676" y="1514357"/>
            <a:ext cx="5175123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57535456-C10F-4BB8-A56F-D5D995D00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E762FB-67C9-CBFE-CD89-E8C19C1AFC7A}"/>
              </a:ext>
            </a:extLst>
          </p:cNvPr>
          <p:cNvGrpSpPr/>
          <p:nvPr userDrawn="1"/>
        </p:nvGrpSpPr>
        <p:grpSpPr>
          <a:xfrm>
            <a:off x="1485298" y="74437"/>
            <a:ext cx="4671605" cy="611008"/>
            <a:chOff x="7396625" y="6240200"/>
            <a:chExt cx="4671605" cy="611008"/>
          </a:xfrm>
        </p:grpSpPr>
        <p:pic>
          <p:nvPicPr>
            <p:cNvPr id="6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16653B4C-7ADE-1A17-597E-6BE20B0941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9"/>
            <a:stretch/>
          </p:blipFill>
          <p:spPr bwMode="auto">
            <a:xfrm>
              <a:off x="8905348" y="6295248"/>
              <a:ext cx="835304" cy="50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rafik 8">
              <a:extLst>
                <a:ext uri="{FF2B5EF4-FFF2-40B4-BE49-F238E27FC236}">
                  <a16:creationId xmlns:a16="http://schemas.microsoft.com/office/drawing/2014/main" id="{63132E8B-C4BF-67F6-399B-DA5F1CD423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8" t="18439" r="5014" b="20935"/>
            <a:stretch/>
          </p:blipFill>
          <p:spPr bwMode="auto">
            <a:xfrm>
              <a:off x="7396625" y="6337729"/>
              <a:ext cx="820924" cy="415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11">
              <a:extLst>
                <a:ext uri="{FF2B5EF4-FFF2-40B4-BE49-F238E27FC236}">
                  <a16:creationId xmlns:a16="http://schemas.microsoft.com/office/drawing/2014/main" id="{F077F192-A249-2BEF-EA49-3D3692CD02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20" b="19536"/>
            <a:stretch/>
          </p:blipFill>
          <p:spPr bwMode="auto">
            <a:xfrm>
              <a:off x="11254280" y="6295248"/>
              <a:ext cx="813950" cy="50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75E3362-4996-7171-72B1-005798BAC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357518" y="6341101"/>
              <a:ext cx="407861" cy="4092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DB94A8-12C6-C4DC-974D-D73E16F019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880621" y="6240200"/>
              <a:ext cx="1233691" cy="61100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130EE1-7164-9D0C-3A02-118924DFCD0B}"/>
              </a:ext>
            </a:extLst>
          </p:cNvPr>
          <p:cNvGrpSpPr/>
          <p:nvPr userDrawn="1"/>
        </p:nvGrpSpPr>
        <p:grpSpPr>
          <a:xfrm>
            <a:off x="6296871" y="102653"/>
            <a:ext cx="4948246" cy="554577"/>
            <a:chOff x="6905399" y="6291244"/>
            <a:chExt cx="4948246" cy="5545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B50C80-23B2-981A-9A18-0B19B1BF2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443" y="6408006"/>
              <a:ext cx="759157" cy="3210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FA73E8-0FC7-57E1-314E-340F325F23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399" y="6413464"/>
              <a:ext cx="1346059" cy="3101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9364047-9E89-3AC1-D401-D04F30A7A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4273" y="6291244"/>
              <a:ext cx="1139372" cy="55457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17FC353-D4FA-F30F-6EA8-442CEA9620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585" y="6338833"/>
              <a:ext cx="1442702" cy="45939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EC0E18B-EE38-DD9E-A564-21DD583B075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" y="16234"/>
            <a:ext cx="942804" cy="715283"/>
          </a:xfrm>
          <a:prstGeom prst="rect">
            <a:avLst/>
          </a:prstGeom>
        </p:spPr>
      </p:pic>
      <p:pic>
        <p:nvPicPr>
          <p:cNvPr id="23" name="Picture 22" descr="A tall tower in a city&#10;&#10;Description automatically generated">
            <a:extLst>
              <a:ext uri="{FF2B5EF4-FFF2-40B4-BE49-F238E27FC236}">
                <a16:creationId xmlns:a16="http://schemas.microsoft.com/office/drawing/2014/main" id="{76D7375A-238C-C23F-B444-9C6FD8E566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0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6D191-051E-4C31-8EE2-299927C1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74116" cy="365125"/>
          </a:xfrm>
        </p:spPr>
        <p:txBody>
          <a:bodyPr/>
          <a:lstStyle/>
          <a:p>
            <a:fld id="{0036B326-A628-46B1-8288-6D8028DACD38}" type="datetime1">
              <a:rPr lang="en-GB" smtClean="0"/>
              <a:t>15/08/2023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20795-9103-4176-97F8-33CF7A1F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8116" y="6356350"/>
            <a:ext cx="985684" cy="365125"/>
          </a:xfrm>
        </p:spPr>
        <p:txBody>
          <a:bodyPr/>
          <a:lstStyle/>
          <a:p>
            <a:fld id="{6F7010A4-4A34-49DB-AF7D-3CE2AAEA4451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DEB938C-AFCA-1D4B-B31E-9EC0E8D9B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10515600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3D047E-FBBB-DE47-8C9A-AC5B4B75D94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7829" y="1524000"/>
            <a:ext cx="10525971" cy="4325933"/>
          </a:xfrm>
        </p:spPr>
        <p:txBody>
          <a:bodyPr numCol="1" anchor="b" anchorCtr="1">
            <a:noAutofit/>
          </a:bodyPr>
          <a:lstStyle>
            <a:lvl1pPr marL="7938" indent="-7938" algn="ctr">
              <a:buFontTx/>
              <a:buNone/>
              <a:tabLst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a table/figure/any other multimedia if applicable 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F83C98A-BA08-4070-A0A3-C7D0674ED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pic>
        <p:nvPicPr>
          <p:cNvPr id="2" name="Picture 1" descr="A tall tower in a city&#10;&#10;Description automatically generated">
            <a:extLst>
              <a:ext uri="{FF2B5EF4-FFF2-40B4-BE49-F238E27FC236}">
                <a16:creationId xmlns:a16="http://schemas.microsoft.com/office/drawing/2014/main" id="{960B709F-79A1-D616-141F-CF1559E11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C8CD7E2-9539-4D10-9520-6095AF19DFFA}"/>
              </a:ext>
            </a:extLst>
          </p:cNvPr>
          <p:cNvGrpSpPr/>
          <p:nvPr userDrawn="1"/>
        </p:nvGrpSpPr>
        <p:grpSpPr>
          <a:xfrm>
            <a:off x="1543663" y="74437"/>
            <a:ext cx="4671605" cy="611008"/>
            <a:chOff x="7396625" y="6240200"/>
            <a:chExt cx="4671605" cy="611008"/>
          </a:xfrm>
        </p:grpSpPr>
        <p:pic>
          <p:nvPicPr>
            <p:cNvPr id="4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CCB2E06A-C30A-E566-0BF2-2104303C0F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9"/>
            <a:stretch/>
          </p:blipFill>
          <p:spPr bwMode="auto">
            <a:xfrm>
              <a:off x="8905348" y="6295248"/>
              <a:ext cx="835304" cy="50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Grafik 8">
              <a:extLst>
                <a:ext uri="{FF2B5EF4-FFF2-40B4-BE49-F238E27FC236}">
                  <a16:creationId xmlns:a16="http://schemas.microsoft.com/office/drawing/2014/main" id="{6C40D474-C88B-4239-9DF4-1592368FCD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8" t="18439" r="5014" b="20935"/>
            <a:stretch/>
          </p:blipFill>
          <p:spPr bwMode="auto">
            <a:xfrm>
              <a:off x="7396625" y="6337729"/>
              <a:ext cx="820924" cy="415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rafik 11">
              <a:extLst>
                <a:ext uri="{FF2B5EF4-FFF2-40B4-BE49-F238E27FC236}">
                  <a16:creationId xmlns:a16="http://schemas.microsoft.com/office/drawing/2014/main" id="{F47E1D0D-2F56-9D18-E89B-5B902D90BAC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20" b="19536"/>
            <a:stretch/>
          </p:blipFill>
          <p:spPr bwMode="auto">
            <a:xfrm>
              <a:off x="11254280" y="6295248"/>
              <a:ext cx="813950" cy="50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D84777-7467-4F01-1534-3DFE2AAE1C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357518" y="6341101"/>
              <a:ext cx="407861" cy="4092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C2F06-FF6D-12DB-0AF1-0D77BF62DB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9880621" y="6240200"/>
              <a:ext cx="1233691" cy="61100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BC45E0-6BCC-2023-C0A2-D84870784040}"/>
              </a:ext>
            </a:extLst>
          </p:cNvPr>
          <p:cNvGrpSpPr/>
          <p:nvPr userDrawn="1"/>
        </p:nvGrpSpPr>
        <p:grpSpPr>
          <a:xfrm>
            <a:off x="6355236" y="102653"/>
            <a:ext cx="4948246" cy="554577"/>
            <a:chOff x="6905399" y="6291244"/>
            <a:chExt cx="4948246" cy="5545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0E89ED-4779-96F2-FE25-4D0A7E7CF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443" y="6408006"/>
              <a:ext cx="759157" cy="3210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6B6734F-3510-5A5C-DEB7-6CF92309B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399" y="6413464"/>
              <a:ext cx="1346059" cy="31013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55E896-5E4D-322B-9FF9-BA1BC8E863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4273" y="6291244"/>
              <a:ext cx="1139372" cy="55457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F3AC88-A26B-6BAE-BD2B-F2D6C11D14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585" y="6338833"/>
              <a:ext cx="1442702" cy="459399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783D148-F391-2F46-027E-F97511C37E6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" y="16234"/>
            <a:ext cx="942804" cy="71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-Par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6D191-051E-4C31-8EE2-299927C1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74116" cy="365125"/>
          </a:xfrm>
        </p:spPr>
        <p:txBody>
          <a:bodyPr/>
          <a:lstStyle/>
          <a:p>
            <a:fld id="{0F163BB5-15A2-4039-B8A9-E77C1D713C1F}" type="datetime1">
              <a:rPr lang="en-GB" smtClean="0"/>
              <a:t>15/08/2023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20795-9103-4176-97F8-33CF7A1F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8116" y="6356350"/>
            <a:ext cx="985684" cy="365125"/>
          </a:xfrm>
        </p:spPr>
        <p:txBody>
          <a:bodyPr/>
          <a:lstStyle/>
          <a:p>
            <a:fld id="{6F7010A4-4A34-49DB-AF7D-3CE2AAEA4451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DEB938C-AFCA-1D4B-B31E-9EC0E8D9B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3932237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F804626-2E14-5F49-BF0D-6EB1CFE465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519981"/>
            <a:ext cx="3932237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Select a predefined layout, which will fit the content of your presentation.</a:t>
            </a:r>
            <a:endParaRPr lang="en-DE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8D1EBC-5E1E-994B-BAAC-346BF0D0A1B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85766" y="808718"/>
            <a:ext cx="6468034" cy="5041215"/>
          </a:xfrm>
        </p:spPr>
        <p:txBody>
          <a:bodyPr numCol="1" anchor="b" anchorCtr="1">
            <a:noAutofit/>
          </a:bodyPr>
          <a:lstStyle>
            <a:lvl1pPr marL="7938" indent="-7938" algn="ctr">
              <a:buFontTx/>
              <a:buNone/>
              <a:tabLst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a table/figure/any other multimedia if applicable 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AB78047-7E33-41C8-8C88-2CC015938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pic>
        <p:nvPicPr>
          <p:cNvPr id="2" name="Picture 1" descr="A tall tower in a city&#10;&#10;Description automatically generated">
            <a:extLst>
              <a:ext uri="{FF2B5EF4-FFF2-40B4-BE49-F238E27FC236}">
                <a16:creationId xmlns:a16="http://schemas.microsoft.com/office/drawing/2014/main" id="{96167D5D-64C5-5FAC-F185-60E379191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A138CC6-E5A0-7771-0C45-FCFA6D52277C}"/>
              </a:ext>
            </a:extLst>
          </p:cNvPr>
          <p:cNvGrpSpPr/>
          <p:nvPr userDrawn="1"/>
        </p:nvGrpSpPr>
        <p:grpSpPr>
          <a:xfrm>
            <a:off x="1543663" y="74437"/>
            <a:ext cx="4671605" cy="611008"/>
            <a:chOff x="7396625" y="6240200"/>
            <a:chExt cx="4671605" cy="611008"/>
          </a:xfrm>
        </p:grpSpPr>
        <p:pic>
          <p:nvPicPr>
            <p:cNvPr id="4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36777256-0D1E-6726-B201-110ED78AC5B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9"/>
            <a:stretch/>
          </p:blipFill>
          <p:spPr bwMode="auto">
            <a:xfrm>
              <a:off x="8905348" y="6295248"/>
              <a:ext cx="835304" cy="50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Grafik 8">
              <a:extLst>
                <a:ext uri="{FF2B5EF4-FFF2-40B4-BE49-F238E27FC236}">
                  <a16:creationId xmlns:a16="http://schemas.microsoft.com/office/drawing/2014/main" id="{693067ED-1428-275F-A772-BEBCDFDD9A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8" t="18439" r="5014" b="20935"/>
            <a:stretch/>
          </p:blipFill>
          <p:spPr bwMode="auto">
            <a:xfrm>
              <a:off x="7396625" y="6337729"/>
              <a:ext cx="820924" cy="415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rafik 11">
              <a:extLst>
                <a:ext uri="{FF2B5EF4-FFF2-40B4-BE49-F238E27FC236}">
                  <a16:creationId xmlns:a16="http://schemas.microsoft.com/office/drawing/2014/main" id="{CC9FC544-AF12-525B-2671-725CEA26B4C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20" b="19536"/>
            <a:stretch/>
          </p:blipFill>
          <p:spPr bwMode="auto">
            <a:xfrm>
              <a:off x="11254280" y="6295248"/>
              <a:ext cx="813950" cy="50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92FBD0-F056-9AC5-D45B-337420DC1B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357518" y="6341101"/>
              <a:ext cx="407861" cy="4092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3391AA-EF4F-37AC-E6A8-F27976F0C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9880621" y="6240200"/>
              <a:ext cx="1233691" cy="61100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41764B-53C7-3F2A-DC42-9E7A0F411887}"/>
              </a:ext>
            </a:extLst>
          </p:cNvPr>
          <p:cNvGrpSpPr/>
          <p:nvPr userDrawn="1"/>
        </p:nvGrpSpPr>
        <p:grpSpPr>
          <a:xfrm>
            <a:off x="6355236" y="102653"/>
            <a:ext cx="4948246" cy="554577"/>
            <a:chOff x="6905399" y="6291244"/>
            <a:chExt cx="4948246" cy="5545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ED7471-4119-4122-93A9-2E3E3AA361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443" y="6408006"/>
              <a:ext cx="759157" cy="3210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1D4354-0A1C-40FA-87A9-D295BBCA1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399" y="6413464"/>
              <a:ext cx="1346059" cy="31013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787163E-247D-EFE3-5709-2CC8E3F5CA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4273" y="6291244"/>
              <a:ext cx="1139372" cy="55457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AD110D5-9F71-8DE6-8B45-2683C4F41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585" y="6338833"/>
              <a:ext cx="1442702" cy="459399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9754654-7A38-05DF-D929-245B32AC476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" y="16234"/>
            <a:ext cx="942804" cy="71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4B407C4-7A5A-9249-8E64-09731B9A2D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64" y="1869582"/>
            <a:ext cx="7143135" cy="712254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 for your attention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67DBD6B-13F2-3347-AC30-B179307787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4863" y="3780502"/>
            <a:ext cx="7143135" cy="48317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contact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D485D8-9DA9-4B0C-8166-12BBDD0EF700}"/>
              </a:ext>
            </a:extLst>
          </p:cNvPr>
          <p:cNvSpPr/>
          <p:nvPr userDrawn="1"/>
        </p:nvSpPr>
        <p:spPr>
          <a:xfrm>
            <a:off x="10713720" y="6019800"/>
            <a:ext cx="1424940" cy="562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B9AB4D7-DBED-4A67-AAF6-60F34632D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8" y="1869581"/>
            <a:ext cx="2660886" cy="201875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7508C35-1DFB-4D26-984E-60C0F7224E50}"/>
              </a:ext>
            </a:extLst>
          </p:cNvPr>
          <p:cNvSpPr/>
          <p:nvPr userDrawn="1"/>
        </p:nvSpPr>
        <p:spPr>
          <a:xfrm>
            <a:off x="108855" y="3938982"/>
            <a:ext cx="33616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spcAft>
                <a:spcPts val="400"/>
              </a:spcAft>
            </a:pPr>
            <a:r>
              <a:rPr lang="en-US" sz="1400" b="1" kern="1200" dirty="0">
                <a:solidFill>
                  <a:srgbClr val="00669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IDAACS 2023</a:t>
            </a:r>
            <a:endParaRPr lang="en-GB" sz="2000" dirty="0">
              <a:solidFill>
                <a:srgbClr val="0066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22BCC4-43D2-3F5E-3401-D75607C02D32}"/>
              </a:ext>
            </a:extLst>
          </p:cNvPr>
          <p:cNvGrpSpPr/>
          <p:nvPr userDrawn="1"/>
        </p:nvGrpSpPr>
        <p:grpSpPr>
          <a:xfrm>
            <a:off x="364692" y="6188626"/>
            <a:ext cx="9945100" cy="611008"/>
            <a:chOff x="1248344" y="6216889"/>
            <a:chExt cx="9945100" cy="6110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FD8B9C6-BF5E-C8FC-00E9-6B5C3F6957A8}"/>
                </a:ext>
              </a:extLst>
            </p:cNvPr>
            <p:cNvGrpSpPr/>
            <p:nvPr userDrawn="1"/>
          </p:nvGrpSpPr>
          <p:grpSpPr>
            <a:xfrm>
              <a:off x="1248344" y="6216889"/>
              <a:ext cx="4671605" cy="611008"/>
              <a:chOff x="7396625" y="6240200"/>
              <a:chExt cx="4671605" cy="611008"/>
            </a:xfrm>
          </p:grpSpPr>
          <p:pic>
            <p:nvPicPr>
              <p:cNvPr id="40" name="Grafik 5" descr="Ein Bild, das Drachen, fliegend, farbig, Laser enthält.&#10;&#10;Automatisch generierte Beschreibung">
                <a:extLst>
                  <a:ext uri="{FF2B5EF4-FFF2-40B4-BE49-F238E27FC236}">
                    <a16:creationId xmlns:a16="http://schemas.microsoft.com/office/drawing/2014/main" id="{6C3A72B6-06D9-4798-3C96-E309B676CA3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49"/>
              <a:stretch/>
            </p:blipFill>
            <p:spPr bwMode="auto">
              <a:xfrm>
                <a:off x="8905348" y="6295248"/>
                <a:ext cx="835304" cy="500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Grafik 8">
                <a:extLst>
                  <a:ext uri="{FF2B5EF4-FFF2-40B4-BE49-F238E27FC236}">
                    <a16:creationId xmlns:a16="http://schemas.microsoft.com/office/drawing/2014/main" id="{79467965-0281-DC9C-E5D9-BFB7543558E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08" t="18439" r="5014" b="20935"/>
              <a:stretch/>
            </p:blipFill>
            <p:spPr bwMode="auto">
              <a:xfrm>
                <a:off x="7396625" y="6337729"/>
                <a:ext cx="820924" cy="415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Grafik 11">
                <a:extLst>
                  <a:ext uri="{FF2B5EF4-FFF2-40B4-BE49-F238E27FC236}">
                    <a16:creationId xmlns:a16="http://schemas.microsoft.com/office/drawing/2014/main" id="{2C4F6BC5-9A74-C890-8FC5-9B226BB00E0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20" b="19536"/>
              <a:stretch/>
            </p:blipFill>
            <p:spPr bwMode="auto">
              <a:xfrm>
                <a:off x="11254280" y="6295248"/>
                <a:ext cx="813950" cy="500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7D626069-EE8D-89E0-66AD-898EED4F7D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8357518" y="6341101"/>
                <a:ext cx="407861" cy="409207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9FB6B8C-4D47-6392-0949-B7353CD95F2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9880621" y="6240200"/>
                <a:ext cx="1233691" cy="611008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1082968-F5AF-069D-0870-C57D3505E609}"/>
                </a:ext>
              </a:extLst>
            </p:cNvPr>
            <p:cNvGrpSpPr/>
            <p:nvPr userDrawn="1"/>
          </p:nvGrpSpPr>
          <p:grpSpPr>
            <a:xfrm>
              <a:off x="6066500" y="6245105"/>
              <a:ext cx="5126944" cy="554577"/>
              <a:chOff x="6905399" y="6291245"/>
              <a:chExt cx="5126944" cy="55457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0996ED0-6AF7-0478-C95B-1DFDFC10EB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8009" y="6408007"/>
                <a:ext cx="759157" cy="32105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E7F5DAB-7F62-E1AF-7396-C789BF1A42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5399" y="6413465"/>
                <a:ext cx="1346059" cy="310137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B7919F6-74BF-866A-0AD8-17279A71FAF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92971" y="6291245"/>
                <a:ext cx="1139372" cy="55457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A1CFD77-D6FF-44E0-94E6-1DA659A827E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3717" y="6338834"/>
                <a:ext cx="1442702" cy="459399"/>
              </a:xfrm>
              <a:prstGeom prst="rect">
                <a:avLst/>
              </a:prstGeom>
            </p:spPr>
          </p:pic>
        </p:grpSp>
      </p:grpSp>
      <p:pic>
        <p:nvPicPr>
          <p:cNvPr id="47" name="Picture 46" descr="A tall tower in a city&#10;&#10;Description automatically generated">
            <a:extLst>
              <a:ext uri="{FF2B5EF4-FFF2-40B4-BE49-F238E27FC236}">
                <a16:creationId xmlns:a16="http://schemas.microsoft.com/office/drawing/2014/main" id="{22FDB425-0E18-2095-B661-B39079D23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2E0AD0-A366-4EDF-BD8E-FE0CF5F5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4DE51-55E9-4342-AE79-4F5B42658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9711B-A94C-48BC-9C7F-230325D4F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0D1A03-526F-44D1-93E9-CCE6AD4630CB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D72C5-6FA0-437C-9C7B-F194606B0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References or footnotes can be given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0F8A4-49A1-4C25-82C2-D42879BA3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7010A4-4A34-49DB-AF7D-3CE2AAEA44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67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6" r:id="rId5"/>
    <p:sldLayoutId id="214748365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C59DB-7249-0D41-B293-6C2B8EF78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7CB16-DF6B-6F41-A5CF-B81B3EECF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863" y="3314247"/>
            <a:ext cx="7143135" cy="93251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31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24838-39F6-48BC-A580-CA3BB7EF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0A4-4A34-49DB-AF7D-3CE2AAEA4451}" type="slidenum">
              <a:rPr lang="en-GB" smtClean="0"/>
              <a:t>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0C484-D4DF-4112-A9A8-8BFFF4B9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A507C-0864-44CC-A0D9-3141AADE53E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E338B2-9D7E-4817-908D-48A5CBE67DF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B929E-1ABC-402A-ADC7-F338A2D82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References or footnotes can be given here</a:t>
            </a:r>
          </a:p>
        </p:txBody>
      </p:sp>
    </p:spTree>
    <p:extLst>
      <p:ext uri="{BB962C8B-B14F-4D97-AF65-F5344CB8AC3E}">
        <p14:creationId xmlns:p14="http://schemas.microsoft.com/office/powerpoint/2010/main" val="354789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BF07-A831-40EA-815D-D09E5BC2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93887-4783-46B6-8E3D-1D0FF8C3A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3A258-D3EC-4A81-85F4-7E7487A0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0A4-4A34-49DB-AF7D-3CE2AAEA445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B3074-9EAD-47C5-8A35-F9496C830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8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27D4FA-AABB-4502-85B3-8B60E5B5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0A4-4A34-49DB-AF7D-3CE2AAEA4451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9FC42F-B164-4677-90FB-F73A6B0A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C915F-9ED1-4647-B1B6-9EAB880B71A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CD0BC6-CCE3-4E6A-93A0-A518E783246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B8182-59E6-4CD7-A95B-E26CBE3A0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References or footnotes can be given here</a:t>
            </a:r>
          </a:p>
        </p:txBody>
      </p:sp>
    </p:spTree>
    <p:extLst>
      <p:ext uri="{BB962C8B-B14F-4D97-AF65-F5344CB8AC3E}">
        <p14:creationId xmlns:p14="http://schemas.microsoft.com/office/powerpoint/2010/main" val="386026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754F6E-7054-4030-BEA0-99A64D6C0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32A38C2-F629-4ABD-8C18-0F4FCE2CF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40884817"/>
      </p:ext>
    </p:extLst>
  </p:cSld>
  <p:clrMapOvr>
    <a:masterClrMapping/>
  </p:clrMapOvr>
</p:sld>
</file>

<file path=ppt/theme/theme1.xml><?xml version="1.0" encoding="utf-8"?>
<a:theme xmlns:a="http://schemas.openxmlformats.org/drawingml/2006/main" name="E-TEM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E-TEMS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Anna Badasian</dc:creator>
  <cp:lastModifiedBy>Anna Badasian</cp:lastModifiedBy>
  <cp:revision>40</cp:revision>
  <dcterms:created xsi:type="dcterms:W3CDTF">2021-02-02T15:01:06Z</dcterms:created>
  <dcterms:modified xsi:type="dcterms:W3CDTF">2023-08-15T11:22:57Z</dcterms:modified>
</cp:coreProperties>
</file>