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handoutMasterIdLst>
    <p:handoutMasterId r:id="rId3"/>
  </p:handoutMasterIdLst>
  <p:sldIdLst>
    <p:sldId id="257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31859A"/>
    <a:srgbClr val="32387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96343"/>
  </p:normalViewPr>
  <p:slideViewPr>
    <p:cSldViewPr snapToGrid="0" snapToObjects="1" showGuides="1">
      <p:cViewPr varScale="1">
        <p:scale>
          <a:sx n="28" d="100"/>
          <a:sy n="28" d="100"/>
        </p:scale>
        <p:origin x="3703" y="96"/>
      </p:cViewPr>
      <p:guideLst>
        <p:guide orient="horz" pos="9536"/>
        <p:guide pos="67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C9BB12-59AC-43A1-87FD-C32B61F74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839BF-57A9-4531-BA2C-FAD86B0A47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F6084-6D5E-4E73-A672-0ADF10A03EDB}" type="datetimeFigureOut">
              <a:rPr lang="en-DE" smtClean="0"/>
              <a:t>08/14/2023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D6FB3-629D-4CFC-96C2-B6E9DA743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F627C-FC92-4B92-BFDE-E21EF6159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600C8-34AF-4F6E-816A-69DF22E83B2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34909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B0CBE2CD-7658-244A-B794-995A90FEB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122" y="3193616"/>
            <a:ext cx="20462941" cy="214648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16" b="1" i="0">
                <a:solidFill>
                  <a:srgbClr val="006699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Put Here the Title of Your Poster and Adjust the Font Size if Needed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B6689AAD-558C-A94D-9FEA-5F42A22138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120" y="5481241"/>
            <a:ext cx="20518358" cy="87988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List of authors and co-authors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F960BF3F-086B-B943-8BC4-94A02C1687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22" y="6421106"/>
            <a:ext cx="20461616" cy="679289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List of affiliated institutions/organizations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9B659BDA-5A50-ED47-9D4F-B1FC4F1EDF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122" y="8746320"/>
            <a:ext cx="10087503" cy="659659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1" i="0">
                <a:solidFill>
                  <a:srgbClr val="006699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INTRODUCTION or ABSTRACT (click to edit)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1468222F-B9ED-8947-8198-8135C26582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122" y="10290040"/>
            <a:ext cx="10087503" cy="1759575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0"/>
            <a:endParaRPr lang="en-US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81730A90-CCC4-5749-AC0D-3734DB701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122" y="13559888"/>
            <a:ext cx="10066488" cy="659659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1" i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OBJECTIVES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470BA959-725A-9D43-BF4C-5572C88320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119" y="14539489"/>
            <a:ext cx="10111555" cy="1759575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 </a:t>
            </a:r>
          </a:p>
          <a:p>
            <a:pPr lvl="0"/>
            <a:endParaRPr lang="en-US" dirty="0"/>
          </a:p>
        </p:txBody>
      </p: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609088F9-22F8-114A-B2FD-83DD55963352}"/>
              </a:ext>
            </a:extLst>
          </p:cNvPr>
          <p:cNvCxnSpPr>
            <a:cxnSpLocks/>
          </p:cNvCxnSpPr>
          <p:nvPr userDrawn="1"/>
        </p:nvCxnSpPr>
        <p:spPr>
          <a:xfrm>
            <a:off x="10704871" y="8746320"/>
            <a:ext cx="0" cy="20502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0ACCD1CE-29F7-BB40-99BE-C893148170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120" y="18648848"/>
            <a:ext cx="10114013" cy="659659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1" i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METHODOLOGY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F2383BE4-D890-6C4F-9079-2999EE521D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4118" y="19645054"/>
            <a:ext cx="10093039" cy="1759575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 </a:t>
            </a:r>
          </a:p>
          <a:p>
            <a:pPr lvl="0"/>
            <a:endParaRPr lang="en-US" dirty="0"/>
          </a:p>
        </p:txBody>
      </p:sp>
      <p:sp>
        <p:nvSpPr>
          <p:cNvPr id="74" name="Text Placeholder 17">
            <a:extLst>
              <a:ext uri="{FF2B5EF4-FFF2-40B4-BE49-F238E27FC236}">
                <a16:creationId xmlns:a16="http://schemas.microsoft.com/office/drawing/2014/main" id="{E2364A2B-5320-B845-8AD5-AE30D17BA7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25888" y="8746318"/>
            <a:ext cx="9775119" cy="659659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1" i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RESULTS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E0F51DCA-3FD9-F64C-9376-132AA743F9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25890" y="9742523"/>
            <a:ext cx="9769849" cy="1759575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or paste your text here.</a:t>
            </a:r>
          </a:p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78" name="Text Placeholder 17">
            <a:extLst>
              <a:ext uri="{FF2B5EF4-FFF2-40B4-BE49-F238E27FC236}">
                <a16:creationId xmlns:a16="http://schemas.microsoft.com/office/drawing/2014/main" id="{B7297EA1-5F3D-EA43-B978-D60C5A2E64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5081" y="24140352"/>
            <a:ext cx="10067502" cy="659659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1" i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DISCUSSIONS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9" name="Text Placeholder 17">
            <a:extLst>
              <a:ext uri="{FF2B5EF4-FFF2-40B4-BE49-F238E27FC236}">
                <a16:creationId xmlns:a16="http://schemas.microsoft.com/office/drawing/2014/main" id="{EFEB45C0-6507-7145-AC87-DB32904566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5083" y="25136555"/>
            <a:ext cx="10062074" cy="1759575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or paste your text here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80" name="Text Placeholder 17">
            <a:extLst>
              <a:ext uri="{FF2B5EF4-FFF2-40B4-BE49-F238E27FC236}">
                <a16:creationId xmlns:a16="http://schemas.microsoft.com/office/drawing/2014/main" id="{51C56E52-D116-544A-868C-BAF83D0C8C5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025884" y="13549990"/>
            <a:ext cx="10071916" cy="659659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1" i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CONCLUSIONS (click to edit) 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153DD18A-6D23-A747-890F-ABF715D9E11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027734" y="14546194"/>
            <a:ext cx="10066488" cy="1759575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 </a:t>
            </a:r>
          </a:p>
          <a:p>
            <a:pPr lvl="0"/>
            <a:endParaRPr lang="en-US" dirty="0"/>
          </a:p>
        </p:txBody>
      </p:sp>
      <p:sp>
        <p:nvSpPr>
          <p:cNvPr id="82" name="Text Placeholder 17">
            <a:extLst>
              <a:ext uri="{FF2B5EF4-FFF2-40B4-BE49-F238E27FC236}">
                <a16:creationId xmlns:a16="http://schemas.microsoft.com/office/drawing/2014/main" id="{B891064D-AF0B-A546-8503-4B23A2B10DE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020253" y="18593022"/>
            <a:ext cx="9780390" cy="659659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1" i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ACKNOWLEDGEMENTS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83" name="Text Placeholder 17">
            <a:extLst>
              <a:ext uri="{FF2B5EF4-FFF2-40B4-BE49-F238E27FC236}">
                <a16:creationId xmlns:a16="http://schemas.microsoft.com/office/drawing/2014/main" id="{89E17066-9128-DE4B-922D-7AEA516FB1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021946" y="20088779"/>
            <a:ext cx="9775119" cy="1759575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54BEA973-5181-F644-B9AD-9EB544702F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2322" y="7379361"/>
            <a:ext cx="20512186" cy="679289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List of affiliated e-mail addresses</a:t>
            </a:r>
          </a:p>
        </p:txBody>
      </p:sp>
      <p:pic>
        <p:nvPicPr>
          <p:cNvPr id="20" name="Grafik 5" descr="Ein Bild, das Drachen, fliegend, farbig, Laser enthält.&#10;&#10;Automatisch generierte Beschreibung">
            <a:extLst>
              <a:ext uri="{FF2B5EF4-FFF2-40B4-BE49-F238E27FC236}">
                <a16:creationId xmlns:a16="http://schemas.microsoft.com/office/drawing/2014/main" id="{6946A39B-0AD6-0AA7-AF6E-E28FD5D98CC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9"/>
          <a:stretch/>
        </p:blipFill>
        <p:spPr bwMode="auto">
          <a:xfrm>
            <a:off x="18754142" y="239161"/>
            <a:ext cx="1882987" cy="112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8">
            <a:extLst>
              <a:ext uri="{FF2B5EF4-FFF2-40B4-BE49-F238E27FC236}">
                <a16:creationId xmlns:a16="http://schemas.microsoft.com/office/drawing/2014/main" id="{8AE277EA-3517-67F8-D75E-D17C5985D01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t="18439" r="5014" b="20935"/>
          <a:stretch/>
        </p:blipFill>
        <p:spPr bwMode="auto">
          <a:xfrm>
            <a:off x="15534158" y="334923"/>
            <a:ext cx="1850573" cy="93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11">
            <a:extLst>
              <a:ext uri="{FF2B5EF4-FFF2-40B4-BE49-F238E27FC236}">
                <a16:creationId xmlns:a16="http://schemas.microsoft.com/office/drawing/2014/main" id="{D4EDCB3B-5540-FFFC-2559-DDAF8998B95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0" b="19536"/>
          <a:stretch/>
        </p:blipFill>
        <p:spPr bwMode="auto">
          <a:xfrm>
            <a:off x="18802280" y="1751115"/>
            <a:ext cx="1834849" cy="112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B22108-56EC-42DD-A61B-7E5A5C222D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9923" y="334923"/>
            <a:ext cx="3249807" cy="24655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060AD-D46D-4119-94C7-8EE672AE1A6B}"/>
              </a:ext>
            </a:extLst>
          </p:cNvPr>
          <p:cNvSpPr txBox="1"/>
          <p:nvPr userDrawn="1"/>
        </p:nvSpPr>
        <p:spPr>
          <a:xfrm>
            <a:off x="3647697" y="334923"/>
            <a:ext cx="11729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12th IEEE International Conference on Intelligent Data Acquisition and Advanced Computing Systems: Technology and 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53EFA0-6E4C-4ECD-8C61-5D0B098739E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609725" y="334923"/>
            <a:ext cx="919423" cy="9224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766D4E-E33F-455B-8B11-572F7AED517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534158" y="1627022"/>
            <a:ext cx="2781056" cy="13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435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9">
          <p15:clr>
            <a:srgbClr val="FBAE40"/>
          </p15:clr>
        </p15:guide>
        <p15:guide id="3" pos="6905">
          <p15:clr>
            <a:srgbClr val="FBAE40"/>
          </p15:clr>
        </p15:guide>
        <p15:guide id="6" pos="13100">
          <p15:clr>
            <a:srgbClr val="FBAE40"/>
          </p15:clr>
        </p15:guide>
        <p15:guide id="7" orient="horz" pos="1848">
          <p15:clr>
            <a:srgbClr val="FBAE40"/>
          </p15:clr>
        </p15:guide>
        <p15:guide id="8" orient="horz" pos="18425">
          <p15:clr>
            <a:srgbClr val="FBAE40"/>
          </p15:clr>
        </p15:guide>
        <p15:guide id="9" pos="65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14/08/2023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4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36" userDrawn="1">
          <p15:clr>
            <a:srgbClr val="F26B43"/>
          </p15:clr>
        </p15:guide>
        <p15:guide id="2" pos="67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B4516E-53B0-C77F-51BC-DBE3096084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122" y="3193616"/>
            <a:ext cx="20462941" cy="111940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EEE999-9D81-0B81-77E2-D4051455C4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B6E645-4A8A-5324-E110-74B9EC2CDE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2B20BE-C916-A740-5679-C17D7006A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42F102-CBAB-E817-6A0D-18AA2228DD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122" y="10290040"/>
            <a:ext cx="10087503" cy="659659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28A03D-DB53-B5E2-BD71-9BE9776D58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0D342F1-D481-052C-D921-EBF377EAEA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119" y="14539489"/>
            <a:ext cx="10111555" cy="659659"/>
          </a:xfrm>
        </p:spPr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8F06844-DBEE-615E-7C64-7EBFF311865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C8E4809-4E2E-B7A4-50AA-102571FFB7B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4118" y="19645054"/>
            <a:ext cx="10093039" cy="659659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A815418-EACE-22C6-3198-8C77C04080F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7A753E2-37E5-2226-BFB6-0D4DFB6C217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025890" y="9742523"/>
            <a:ext cx="9769849" cy="724869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6D0A103-96CA-575C-A333-CBD91CD6C25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C72312C-D64E-B4B5-80F3-AB071E4E9F6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5083" y="25136555"/>
            <a:ext cx="10062074" cy="659659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EB8B2329-497B-E3A5-9E14-0AB55C0F25D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8629FD74-E531-D8C8-8BD5-8579F171D7B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027734" y="14546194"/>
            <a:ext cx="10066488" cy="659659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7019E9E-9AB7-3D82-7BEB-251895C8E4C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26990031-FE4E-4631-95D8-9BE1FCF1EC0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021946" y="20088779"/>
            <a:ext cx="9775119" cy="659659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86D103D-45A8-EB3A-DA51-1817FB44BF8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01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Smukal</dc:creator>
  <cp:lastModifiedBy>Anna Badasian</cp:lastModifiedBy>
  <cp:revision>38</cp:revision>
  <dcterms:created xsi:type="dcterms:W3CDTF">2021-02-25T18:00:09Z</dcterms:created>
  <dcterms:modified xsi:type="dcterms:W3CDTF">2023-08-14T16:24:51Z</dcterms:modified>
</cp:coreProperties>
</file>